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67" r:id="rId13"/>
    <p:sldId id="270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176"/>
    <p:restoredTop sz="95878"/>
  </p:normalViewPr>
  <p:slideViewPr>
    <p:cSldViewPr snapToGrid="0">
      <p:cViewPr varScale="1">
        <p:scale>
          <a:sx n="98" d="100"/>
          <a:sy n="98" d="100"/>
        </p:scale>
        <p:origin x="216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615A2-B1A4-C953-49C1-E17975AA0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AB0407-54F6-4B6C-5C82-F564F947A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FB127-1E80-DCFC-6710-3C08F755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B086-01C2-6B4A-9603-07C8EF2E7771}" type="datetimeFigureOut">
              <a:rPr lang="en-US" smtClean="0"/>
              <a:t>8/13/23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F1C90-47C6-55DA-8766-506001CA2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383A3-38F2-B56E-CB2B-478857FB2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7531-7EEF-304F-8928-C6D32AE5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3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BADA-CCEF-42F7-F4C4-12446E5D4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B97DB8-07C4-14E2-9E31-C452C1334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D9E7E-AC17-E2E5-2BD4-EEFB939B9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B086-01C2-6B4A-9603-07C8EF2E7771}" type="datetimeFigureOut">
              <a:rPr lang="en-US" smtClean="0"/>
              <a:t>8/13/23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4A6B8-A87B-F641-D177-7F9ABD75D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55F29-7E8B-11F2-7545-E2E9690D4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7531-7EEF-304F-8928-C6D32AE5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7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A506F9-6D65-792C-1BDB-217D54B1A4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6C2707-4A7E-875B-1931-C23035065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A1B01-CEAA-FAF3-B9CE-76E6C9C20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B086-01C2-6B4A-9603-07C8EF2E7771}" type="datetimeFigureOut">
              <a:rPr lang="en-US" smtClean="0"/>
              <a:t>8/13/23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1BECA-3345-AF9C-C83F-6F21BA973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7957C-3136-7A88-B862-5B4029F3B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7531-7EEF-304F-8928-C6D32AE5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9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B2CD0-0BAB-EE71-92E0-A4B14A7D3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18ED5-EDB7-E6D8-0950-E1BA2560A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EDDFC-D9FE-5477-3664-DC5609E8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B086-01C2-6B4A-9603-07C8EF2E7771}" type="datetimeFigureOut">
              <a:rPr lang="en-US" smtClean="0"/>
              <a:t>8/13/23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0553C-FB9C-DD80-6C23-3634DCF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2760E-A17F-A4F4-E625-162C76E52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7531-7EEF-304F-8928-C6D32AE5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7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D8B97-3B17-47F6-C1AB-8281A2ACD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D25417-8D71-5A73-7EE7-E94797814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E4A1A2-3653-F458-F3F6-597DCF284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B086-01C2-6B4A-9603-07C8EF2E7771}" type="datetimeFigureOut">
              <a:rPr lang="en-US" smtClean="0"/>
              <a:t>8/13/23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7DD75-B993-F886-D725-50C1CBAA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A54CD-6471-6731-0C56-4C87C34D2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7531-7EEF-304F-8928-C6D32AE5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3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BC88E-05DD-B3F9-25B3-3678EAC95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CC3CD-3FC5-2BB8-5F67-F66AB30D95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C4307E-5E62-780A-F702-17B0D7A5E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08962-B10A-A48A-3782-05DADE64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B086-01C2-6B4A-9603-07C8EF2E7771}" type="datetimeFigureOut">
              <a:rPr lang="en-US" smtClean="0"/>
              <a:t>8/13/23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6BF438-3953-F9FE-C532-3FF4D7FB4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DCF16-1ED1-58C3-38EA-09EC2CB9A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7531-7EEF-304F-8928-C6D32AE5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5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5E1BA-9CA4-ACF3-076B-67C568E0D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1396C-E182-1692-8D2A-62E3A147C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65784-4CF9-30C8-F9A7-BB5DD5953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1FF143-D8C0-DF73-79AA-CD8C35D0A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B9BB05-3284-D034-5D6A-67479FD76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F2CA12-A35B-644D-37E1-C86AFD4F7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B086-01C2-6B4A-9603-07C8EF2E7771}" type="datetimeFigureOut">
              <a:rPr lang="en-US" smtClean="0"/>
              <a:t>8/13/23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437B31-8F00-58B9-DD6A-B417960AE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4BADA4-C950-E3AE-92A3-1FA40D85C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7531-7EEF-304F-8928-C6D32AE5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0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943FE-0370-519D-7A2D-7569DB3F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FB0419-5C2D-3B7C-01B4-41924E00E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B086-01C2-6B4A-9603-07C8EF2E7771}" type="datetimeFigureOut">
              <a:rPr lang="en-US" smtClean="0"/>
              <a:t>8/13/23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23813-D530-8B72-2180-8E21B0EB9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7F3504-DB6C-4293-81AB-91197E36C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7531-7EEF-304F-8928-C6D32AE5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0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031418-E4FF-57A5-5383-2D7AEE9BB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B086-01C2-6B4A-9603-07C8EF2E7771}" type="datetimeFigureOut">
              <a:rPr lang="en-US" smtClean="0"/>
              <a:t>8/13/23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771524-EF8A-8072-2B01-8239EBD92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DF069-5CF5-AD80-82F8-1AE244327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7531-7EEF-304F-8928-C6D32AE5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9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EB455-9D42-F6DD-C416-098418D57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7ACD9-AF75-40BA-B8FB-5CBA43C09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B8976-270B-C106-B518-B3088F702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84956-24C1-A915-6A31-6E765CF1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B086-01C2-6B4A-9603-07C8EF2E7771}" type="datetimeFigureOut">
              <a:rPr lang="en-US" smtClean="0"/>
              <a:t>8/13/23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154B7-9F8D-C72B-C6B3-55702B4A0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DCA15-4EBB-9036-EBE5-E11482951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7531-7EEF-304F-8928-C6D32AE5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4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14053-A828-4087-7B64-4B1015ABD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C418BA-7223-7F9D-06C3-F3843EA206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84DA5-085C-9C66-0108-311667E9D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BB876C-7225-1BAC-50D3-7102DCA6D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B086-01C2-6B4A-9603-07C8EF2E7771}" type="datetimeFigureOut">
              <a:rPr lang="en-US" smtClean="0"/>
              <a:t>8/13/23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9B2F6A-8CC2-D792-38AF-DA427622E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A437D-5BF2-1F28-A716-91237056D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7531-7EEF-304F-8928-C6D32AE5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C2B480-DFE8-4A42-E78F-8F9FEDD5F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45F4D-A016-3544-6B11-FD9115BF9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CED1C-7EEC-D102-0122-02622AF46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8B086-01C2-6B4A-9603-07C8EF2E7771}" type="datetimeFigureOut">
              <a:rPr lang="en-US" smtClean="0"/>
              <a:t>8/13/23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9509A-AE52-745A-6B70-75CFB8F0BA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FA495-100D-3803-477F-2EA3E45B05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C7531-7EEF-304F-8928-C6D32AE51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4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70AF2-7E9B-B1AF-B5D9-EBADD4EF93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Mr. Zavala</a:t>
            </a:r>
            <a:br>
              <a:rPr lang="en-US" dirty="0"/>
            </a:br>
            <a:r>
              <a:rPr lang="en-US" dirty="0"/>
              <a:t>Modern World History</a:t>
            </a:r>
            <a:br>
              <a:rPr lang="en-US" dirty="0"/>
            </a:br>
            <a:r>
              <a:rPr lang="en-US" dirty="0"/>
              <a:t>Email: </a:t>
            </a:r>
            <a:r>
              <a:rPr lang="en-US" dirty="0" err="1"/>
              <a:t>Jaime.Zavala@lausd.net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22E9AF-2190-6F24-4ABA-A5084D4DD9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1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B050B-99AE-E255-3B35-43B5076312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14997"/>
          </a:xfrm>
        </p:spPr>
        <p:txBody>
          <a:bodyPr>
            <a:noAutofit/>
          </a:bodyPr>
          <a:lstStyle/>
          <a:p>
            <a:r>
              <a:rPr lang="en-US" sz="4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RESTROOM/HALL PASS</a:t>
            </a:r>
            <a:endParaRPr lang="en-US" sz="40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789A8-9D2B-E20D-359F-BC7BEEE95C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07177"/>
            <a:ext cx="9144000" cy="3350623"/>
          </a:xfrm>
        </p:spPr>
        <p:txBody>
          <a:bodyPr>
            <a:normAutofit/>
          </a:bodyPr>
          <a:lstStyle/>
          <a:p>
            <a:pPr algn="l"/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Restroom 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passes will not be allowed during the first/last 15 minutes of class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In order to go to the 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restroom, you will need to stay 5 minutes after class.</a:t>
            </a:r>
            <a:endParaRPr lang="en-US" sz="36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26926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67598-11B3-FFA3-37DD-8440E0162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84814"/>
          </a:xfrm>
        </p:spPr>
        <p:txBody>
          <a:bodyPr>
            <a:normAutofit/>
          </a:bodyPr>
          <a:lstStyle/>
          <a:p>
            <a:r>
              <a:rPr lang="en-US" sz="4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CLASS MATERIALS</a:t>
            </a:r>
            <a:endParaRPr lang="en-US" sz="40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101A19-BB6F-D52B-F85E-C1E87640E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63931"/>
            <a:ext cx="9144000" cy="3193869"/>
          </a:xfrm>
        </p:spPr>
        <p:txBody>
          <a:bodyPr>
            <a:normAutofit fontScale="85000" lnSpcReduction="10000"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Students are required to come prepared to class each day.  The below items must be brought to every class. </a:t>
            </a:r>
            <a:endParaRPr lang="en-US" sz="4000" b="0" dirty="0"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N</a:t>
            </a:r>
            <a:r>
              <a:rPr lang="en-US" sz="40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otebook with approximately 180-220 pages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Black or blue pens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Highlighter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Pencils and eraser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37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064B1-5224-3D8A-74AA-F50DEAE10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286" y="1084217"/>
            <a:ext cx="9361714" cy="1946367"/>
          </a:xfrm>
        </p:spPr>
        <p:txBody>
          <a:bodyPr>
            <a:normAutofit fontScale="9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b="0" dirty="0">
                <a:effectLst/>
              </a:rPr>
            </a:br>
            <a:r>
              <a:rPr lang="en-US" sz="44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ABSENCES AND MAKE-UP WORK</a:t>
            </a:r>
            <a:br>
              <a:rPr lang="en-US" b="0" dirty="0">
                <a:effectLst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200DA2-8987-60A4-44E8-9AB0CD274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89611"/>
            <a:ext cx="9144000" cy="3468189"/>
          </a:xfrm>
        </p:spPr>
        <p:txBody>
          <a:bodyPr>
            <a:normAutofit fontScale="92500" lnSpcReduction="20000"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If you are absent, 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you are still responsible for the work you missed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! Excessive absences </a:t>
            </a:r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will affect your grade. 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If you are absent the day of a quiz/test and you don’t want a 0 score, 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you need to make it up before 1</a:t>
            </a:r>
            <a:r>
              <a:rPr lang="en-US" sz="3600" b="0" i="0" u="none" strike="noStrike" baseline="30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st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period or after school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If you are absent on the day of a group presentation, you will receive 50% of the group’s project grade. </a:t>
            </a:r>
            <a:endParaRPr lang="en-US" sz="3600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C17CF-81A1-E9C7-6D39-82022A905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06437"/>
          </a:xfrm>
        </p:spPr>
        <p:txBody>
          <a:bodyPr>
            <a:normAutofit/>
          </a:bodyPr>
          <a:lstStyle/>
          <a:p>
            <a:r>
              <a:rPr lang="en-US" sz="4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TYPES OF WORK</a:t>
            </a:r>
            <a:endParaRPr lang="en-US" sz="40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4B8FC3-D243-5220-72CC-5665FA025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33303"/>
            <a:ext cx="9144000" cy="3324497"/>
          </a:xfrm>
        </p:spPr>
        <p:txBody>
          <a:bodyPr/>
          <a:lstStyle/>
          <a:p>
            <a:pPr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Notebook Checks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Reading and Group Activities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Presentations</a:t>
            </a:r>
            <a:endParaRPr lang="en-US" sz="36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Short Essays/Write-Ups</a:t>
            </a: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Other items still TBD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606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0D7AB-DB7D-0ACF-E80C-DC79352441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1FD489-86B8-CAF1-D95F-4B014B2ACF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35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F7A39-3FC4-2C74-A419-8193ABAF9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59580"/>
          </a:xfrm>
        </p:spPr>
        <p:txBody>
          <a:bodyPr>
            <a:normAutofit fontScale="9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44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COURSE DESCRIPTION</a:t>
            </a:r>
            <a:br>
              <a:rPr lang="en-US" b="0" dirty="0">
                <a:effectLst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869E9-A8E8-8EF8-7DE1-0E48EC696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14847"/>
            <a:ext cx="9144000" cy="4042954"/>
          </a:xfrm>
        </p:spPr>
        <p:txBody>
          <a:bodyPr>
            <a:normAutofit lnSpcReduction="10000"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This is a course on the history of the modern world through the 20th century.  We will primarily focus on Western history: the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Greeks, Romans, French Revolution, Industrial Revolution, and World Wars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 Using the knowledge gained, you will be able to analyze and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evaluate the relationships between people and events across time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and space, as well as the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connections between major events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 Looking at causes and effects, we will compare these events to better understand how history has shaped our world today and predicting how today’s events will shape our future.</a:t>
            </a:r>
            <a:endParaRPr lang="en-US" b="1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817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67FE7-7B41-F2F8-C516-34BCF9351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4949"/>
            <a:ext cx="9357360" cy="1071154"/>
          </a:xfrm>
        </p:spPr>
        <p:txBody>
          <a:bodyPr>
            <a:normAutofit/>
          </a:bodyPr>
          <a:lstStyle/>
          <a:p>
            <a:r>
              <a:rPr lang="en-US" sz="36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TEXTBOOK</a:t>
            </a:r>
            <a:endParaRPr lang="en-US" sz="36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4A256B-D2F0-326E-A97C-0FB574A27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43055"/>
            <a:ext cx="9144000" cy="1655762"/>
          </a:xfrm>
        </p:spPr>
        <p:txBody>
          <a:bodyPr>
            <a:normAutofit/>
          </a:bodyPr>
          <a:lstStyle/>
          <a:p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Modern World History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22100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9167F-B2BC-14BB-2689-3C5B970FE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2560" y="-1046072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MAJOR UNITS OF STUDY  (World History A)</a:t>
            </a:r>
            <a:endParaRPr lang="en-US" sz="40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98C0D-CAE6-C943-CE9C-12ABC6F37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80606"/>
            <a:ext cx="9144000" cy="3677194"/>
          </a:xfrm>
        </p:spPr>
        <p:txBody>
          <a:bodyPr>
            <a:norm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Unit 1 – Rise of Democratic Ideals</a:t>
            </a:r>
            <a:endParaRPr lang="en-US" sz="3600" b="0" dirty="0"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Unit 2 – Age of revolution</a:t>
            </a:r>
            <a:endParaRPr lang="en-US" sz="3600" b="0" dirty="0"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Unit 3 – Industrial Revolution</a:t>
            </a:r>
            <a:endParaRPr lang="en-US" sz="3600" b="0" dirty="0"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Unit 4 – Age of Imperialism</a:t>
            </a:r>
            <a:endParaRPr lang="en-US" sz="3600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750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CFE9-108A-BF5B-424A-3402EFBF53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58688"/>
          </a:xfrm>
        </p:spPr>
        <p:txBody>
          <a:bodyPr>
            <a:normAutofit/>
          </a:bodyPr>
          <a:lstStyle/>
          <a:p>
            <a:r>
              <a:rPr lang="en-US" sz="4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GRADING POLICIES</a:t>
            </a:r>
            <a:endParaRPr lang="en-US" sz="40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ADD861-EEF1-5DB5-9CB0-5D6C8E64EC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1680"/>
            <a:ext cx="9144000" cy="3246120"/>
          </a:xfrm>
        </p:spPr>
        <p:txBody>
          <a:bodyPr>
            <a:normAutofit lnSpcReduction="10000"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  =  90 – 100</a:t>
            </a:r>
            <a:endParaRPr lang="en-US" sz="3600" b="0" dirty="0"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  =  80 – 89</a:t>
            </a:r>
            <a:endParaRPr lang="en-US" sz="3600" b="0" dirty="0"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  =  70 – 79</a:t>
            </a:r>
            <a:endParaRPr lang="en-US" sz="3600" b="0" dirty="0"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  =  60 – 69</a:t>
            </a:r>
            <a:endParaRPr lang="en-US" sz="3600" b="0" dirty="0"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   = 59 or less</a:t>
            </a:r>
            <a:endParaRPr lang="en-US" sz="3600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325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0BBA0-A7DF-B720-0633-B9AD74D93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939349" cy="1006883"/>
          </a:xfrm>
        </p:spPr>
        <p:txBody>
          <a:bodyPr>
            <a:normAutofit/>
          </a:bodyPr>
          <a:lstStyle/>
          <a:p>
            <a:r>
              <a:rPr lang="en-US" sz="4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BEHAVIOR POLICY</a:t>
            </a:r>
            <a:endParaRPr lang="en-US" sz="40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67A6C-AF8E-FDB5-CB9D-6A2B00B51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29246"/>
            <a:ext cx="9144000" cy="3128554"/>
          </a:xfrm>
        </p:spPr>
        <p:txBody>
          <a:bodyPr>
            <a:noAutofit/>
          </a:bodyPr>
          <a:lstStyle/>
          <a:p>
            <a:pPr algn="l"/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When it comes to 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serious misbehavior, such as bullying, defiance, or threats to personal safety, I have a zero-tolerance policy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Students who are in any way violent or intolerant 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will be dismissed from class immediately 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and requested administrative action.  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No warnings, no exceptions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96302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2D774-079C-7E16-7AD9-5B945A019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41568"/>
          </a:xfrm>
        </p:spPr>
        <p:txBody>
          <a:bodyPr>
            <a:normAutofit/>
          </a:bodyPr>
          <a:lstStyle/>
          <a:p>
            <a:r>
              <a:rPr lang="en-US" sz="4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Phone/Food policy</a:t>
            </a:r>
            <a:endParaRPr lang="en-US" sz="40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18735B-4B5A-178F-8C40-9CEF40F2F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1497"/>
            <a:ext cx="9144000" cy="3076303"/>
          </a:xfrm>
        </p:spPr>
        <p:txBody>
          <a:bodyPr>
            <a:normAutofit/>
          </a:bodyPr>
          <a:lstStyle/>
          <a:p>
            <a:pPr algn="l"/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Phone use and food are 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not allowed 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during class. No exceptions.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53082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74A1D-0C40-89D3-E141-9E92B79A4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32563"/>
          </a:xfrm>
        </p:spPr>
        <p:txBody>
          <a:bodyPr>
            <a:normAutofit/>
          </a:bodyPr>
          <a:lstStyle/>
          <a:p>
            <a:r>
              <a:rPr lang="en-US" sz="4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BEGINNING CLASS</a:t>
            </a:r>
            <a:endParaRPr lang="en-US" sz="40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27ECCA-BB98-A183-1D67-5907C4B6E3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1680"/>
            <a:ext cx="9144000" cy="3246120"/>
          </a:xfrm>
        </p:spPr>
        <p:txBody>
          <a:bodyPr>
            <a:normAutofit/>
          </a:bodyPr>
          <a:lstStyle/>
          <a:p>
            <a:pPr algn="l"/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Students need to 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be in their assigned seats BEFORE the door closes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 After entering the room students are to 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begin their warm-up activity</a:t>
            </a: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 There is to be no talking for any reason during this time.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65045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43BA4-5A42-76FF-C203-9676A4473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93374"/>
          </a:xfrm>
        </p:spPr>
        <p:txBody>
          <a:bodyPr>
            <a:normAutofit/>
          </a:bodyPr>
          <a:lstStyle/>
          <a:p>
            <a:r>
              <a:rPr lang="en-US" sz="4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ENDING CLASS</a:t>
            </a:r>
            <a:endParaRPr lang="en-US" sz="40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386E2B-31EF-1884-F099-24F541ED60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5737"/>
            <a:ext cx="9144000" cy="3442063"/>
          </a:xfrm>
        </p:spPr>
        <p:txBody>
          <a:bodyPr/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When given instruction, students will be dismissed. Desktops and </a:t>
            </a:r>
            <a:r>
              <a:rPr lang="en-US" sz="40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desk areas must be clean</a:t>
            </a: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before students leave the room. Chairs must be pushed in.</a:t>
            </a:r>
            <a:endParaRPr lang="en-US" sz="4000" b="0" dirty="0">
              <a:effectLst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Please note </a:t>
            </a:r>
            <a:r>
              <a:rPr lang="en-US" sz="40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– I dismiss the class</a:t>
            </a: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735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4054</TotalTime>
  <Words>518</Words>
  <Application>Microsoft Macintosh PowerPoint</Application>
  <PresentationFormat>Widescreen</PresentationFormat>
  <Paragraphs>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Mr. Zavala Modern World History Email: Jaime.Zavala@lausd.net</vt:lpstr>
      <vt:lpstr>COURSE DESCRIPTION  </vt:lpstr>
      <vt:lpstr>TEXTBOOK</vt:lpstr>
      <vt:lpstr>MAJOR UNITS OF STUDY  (World History A)</vt:lpstr>
      <vt:lpstr>GRADING POLICIES</vt:lpstr>
      <vt:lpstr>BEHAVIOR POLICY</vt:lpstr>
      <vt:lpstr>Phone/Food policy</vt:lpstr>
      <vt:lpstr>BEGINNING CLASS</vt:lpstr>
      <vt:lpstr>ENDING CLASS</vt:lpstr>
      <vt:lpstr>RESTROOM/HALL PASS</vt:lpstr>
      <vt:lpstr>CLASS MATERIALS</vt:lpstr>
      <vt:lpstr> ABSENCES AND MAKE-UP WORK  </vt:lpstr>
      <vt:lpstr>TYPES OF WORK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Zavala Modern World History Email: Jaime.Zavala@lausd.net</dc:title>
  <dc:creator>Zavala, Jaime</dc:creator>
  <cp:lastModifiedBy>Zavala, Jaime</cp:lastModifiedBy>
  <cp:revision>2</cp:revision>
  <dcterms:created xsi:type="dcterms:W3CDTF">2023-08-13T19:34:43Z</dcterms:created>
  <dcterms:modified xsi:type="dcterms:W3CDTF">2023-08-16T15:09:32Z</dcterms:modified>
</cp:coreProperties>
</file>